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3133725"/>
            <a:ext cx="92202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24075"/>
            <a:ext cx="117443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537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4462"/>
            <a:ext cx="112109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653136"/>
            <a:ext cx="165618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09787"/>
            <a:ext cx="110680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061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04864"/>
            <a:ext cx="1108923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71618"/>
            <a:ext cx="11089232" cy="2725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252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018" y="3187030"/>
            <a:ext cx="1114425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261035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633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537321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156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5949280"/>
            <a:ext cx="6912768" cy="908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14487"/>
            <a:ext cx="1158240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655320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9049" y="3223448"/>
            <a:ext cx="11001375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4149080"/>
            <a:ext cx="11104984" cy="2550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902993"/>
            <a:ext cx="633670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853008"/>
            <a:ext cx="633670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964495"/>
            <a:ext cx="96297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2490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492896"/>
            <a:ext cx="122413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1028" y="3499894"/>
            <a:ext cx="122413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519237"/>
            <a:ext cx="105822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676400"/>
            <a:ext cx="102489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29000"/>
            <a:ext cx="7776864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78867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86772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0186" y="2966615"/>
            <a:ext cx="5107742" cy="1182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186" y="4367152"/>
            <a:ext cx="9932278" cy="1182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82613"/>
            <a:ext cx="117443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35699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3679" y="4352415"/>
            <a:ext cx="186653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19212"/>
            <a:ext cx="116586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061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652587"/>
            <a:ext cx="101155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398937"/>
            <a:ext cx="547260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57350"/>
            <a:ext cx="110585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2152" y="2564904"/>
            <a:ext cx="593589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152" y="3571902"/>
            <a:ext cx="10904448" cy="2737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14537"/>
            <a:ext cx="114109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068960"/>
            <a:ext cx="288032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271" y="4029659"/>
            <a:ext cx="1161241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2025-12-17T12:24:31Z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